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3" r:id="rId6"/>
    <p:sldId id="262" r:id="rId7"/>
    <p:sldId id="264" r:id="rId8"/>
    <p:sldId id="261" r:id="rId9"/>
    <p:sldId id="260" r:id="rId10"/>
    <p:sldId id="266" r:id="rId11"/>
    <p:sldId id="258" r:id="rId12"/>
    <p:sldId id="259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B47-C371-07F4-F796-F5DB67954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1F1DC-3867-1CD8-17D0-6A730DA15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4266-D6AD-8CA6-A9D5-69EE6587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2D2C-7CA1-C35E-B7E1-1BC3DA6A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EFDD-6A10-3F62-0CBA-F521D97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8C8-DBB0-6EEF-98C2-9A22E221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23655-0DB5-FAE3-28E2-125A1BBB7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567F-BE7C-444E-1A4E-54E7FF89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F743-32BA-EB64-27A0-2CE44EAB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3FBD-6444-5041-A694-C57FDBAF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7F654-314A-FE85-158B-5F984F55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5B57C-0AB8-32AD-6021-D43B7C590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768F-CBAC-FCE9-5C41-5E3A2498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895B-B804-E8AA-8826-A8E33057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5B30-7B04-3A3A-BEF8-5A76EA82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97DA-27D4-09A4-EAC2-AE65515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B6BF-ABAE-2FD5-FFCA-5C6860D2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9453-11CA-35FB-E321-DF7AD41C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3917-B02B-F1EC-E648-DC1B2638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B91E-8F24-80DD-E4EA-6C9868E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7847-1449-5C81-0FED-F4488ABD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D76DD-CC3F-9D40-C718-7AE54729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2D96-136D-4166-8106-3A7F0D7E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A22A-4AD3-417E-0E55-F059CC1F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AAA0-5FA4-7AB7-D1A7-35450114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0CF7-AC78-5844-954D-712D822D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98F2-EED8-6474-893D-058F51D8B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5F63C-3817-4BBC-2532-947769FE8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88D77-FB3C-9736-76AB-ED65E85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BBAC-FEFF-5489-F6C0-4E4276B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8AF7-901D-DB3F-1FE8-C81FB0B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1BB6-58D5-7B06-AF2E-16315409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C1042-FD9D-D3E9-8DCC-7B1A7FD2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9EB7B-51E9-E975-C425-17693ED0C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C1288-36FC-E133-5FAD-DE6352B0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60410-3B98-4A97-EBAC-A04C9F0B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62BEC-A24A-D792-B8E6-7D7A49FE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B936F-BF9B-6A53-07CB-8AD4046C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D2903-B831-0773-17ED-BD782F9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0F34-22E6-B82B-E4B2-D0733D83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F6737-44EC-28F2-2C4A-2343997E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441FF-1FBC-CD09-9B75-23D5E079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AA8E3-59C5-C607-928E-FE4B9F21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EBEF-F7FB-0823-9AAA-E7C4155F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50D6C-617E-E0EC-203B-E9E0A4BF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B10F-502E-BC44-5713-0252EBFA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63A0-05E1-1E38-5CD9-5EF17C4C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5E39-06C2-496A-B414-F512D369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B1684-F1E6-58E0-C2DF-532AF3CF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ED68F-29C7-C4B2-4CAF-64BED0C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D42FA-7BE2-9F89-0DA5-6A3B3243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0D2C-2956-D403-EB46-CF4D5742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6B32-2FC6-57A4-69E6-17867165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CED2E-B4EF-1F63-6A70-DFE086C01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FDE3-73B1-90ED-2622-B9EA5C00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53DF-0F3A-E076-F477-A2E49C0D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4BDF-B4E4-6BFD-2BA7-954A90AE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9D2F3-7E28-20DF-9B06-781A1E97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EC11F-38E4-9A2A-75E0-3882F127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3B40-5E8E-2B80-9859-D1128468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5ABC-CEA1-D5DB-52DB-5C1889B61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A1F5-71A5-62D5-6A15-8EBBB7A1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A7B7-9CFC-5457-84E8-8E770BF92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13D0-4BAB-D0FD-74A6-969BBCE6C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Winfield Way</a:t>
            </a:r>
            <a:br>
              <a:rPr lang="en-US" dirty="0"/>
            </a:br>
            <a:r>
              <a:rPr lang="en-US" dirty="0"/>
              <a:t>Ledyard, 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143A6-D510-77DD-BFF0-EA87FFA27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Lisa Neundorf</a:t>
            </a:r>
          </a:p>
        </p:txBody>
      </p:sp>
    </p:spTree>
    <p:extLst>
      <p:ext uri="{BB962C8B-B14F-4D97-AF65-F5344CB8AC3E}">
        <p14:creationId xmlns:p14="http://schemas.microsoft.com/office/powerpoint/2010/main" val="385790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sage Chair">
            <a:extLst>
              <a:ext uri="{FF2B5EF4-FFF2-40B4-BE49-F238E27FC236}">
                <a16:creationId xmlns:a16="http://schemas.microsoft.com/office/drawing/2014/main" id="{DAE8D860-E34D-7DBF-D559-92622757E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hroom pic 1">
            <a:extLst>
              <a:ext uri="{FF2B5EF4-FFF2-40B4-BE49-F238E27FC236}">
                <a16:creationId xmlns:a16="http://schemas.microsoft.com/office/drawing/2014/main" id="{81415A13-FAE2-446A-9074-D9017DD9C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ched shower">
            <a:extLst>
              <a:ext uri="{FF2B5EF4-FFF2-40B4-BE49-F238E27FC236}">
                <a16:creationId xmlns:a16="http://schemas.microsoft.com/office/drawing/2014/main" id="{D7443301-5A5D-DC4B-3E52-D141BB96C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">
            <a:extLst>
              <a:ext uri="{FF2B5EF4-FFF2-40B4-BE49-F238E27FC236}">
                <a16:creationId xmlns:a16="http://schemas.microsoft.com/office/drawing/2014/main" id="{41955ED1-8254-A798-553B-66C553B1C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Room space with Desk">
            <a:extLst>
              <a:ext uri="{FF2B5EF4-FFF2-40B4-BE49-F238E27FC236}">
                <a16:creationId xmlns:a16="http://schemas.microsoft.com/office/drawing/2014/main" id="{A3903AF9-2344-FB16-A544-662BA0696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vate patio and Hotspring Thermaspa off unit">
            <a:extLst>
              <a:ext uri="{FF2B5EF4-FFF2-40B4-BE49-F238E27FC236}">
                <a16:creationId xmlns:a16="http://schemas.microsoft.com/office/drawing/2014/main" id="{B652D09D-97D1-6F21-572E-89EBB2CE7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2">
            <a:extLst>
              <a:ext uri="{FF2B5EF4-FFF2-40B4-BE49-F238E27FC236}">
                <a16:creationId xmlns:a16="http://schemas.microsoft.com/office/drawing/2014/main" id="{697CCDF5-548F-8BA0-225F-28E8C900A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ning Table">
            <a:extLst>
              <a:ext uri="{FF2B5EF4-FFF2-40B4-BE49-F238E27FC236}">
                <a16:creationId xmlns:a16="http://schemas.microsoft.com/office/drawing/2014/main" id="{B2452C7D-59F8-1A93-83E9-C09D54C7C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tchen 1">
            <a:extLst>
              <a:ext uri="{FF2B5EF4-FFF2-40B4-BE49-F238E27FC236}">
                <a16:creationId xmlns:a16="http://schemas.microsoft.com/office/drawing/2014/main" id="{D3AF3161-A143-9470-3D41-45F73351B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vection oven">
            <a:extLst>
              <a:ext uri="{FF2B5EF4-FFF2-40B4-BE49-F238E27FC236}">
                <a16:creationId xmlns:a16="http://schemas.microsoft.com/office/drawing/2014/main" id="{C32881F4-EF32-A61A-BC15-18EFB613B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 King bed">
            <a:extLst>
              <a:ext uri="{FF2B5EF4-FFF2-40B4-BE49-F238E27FC236}">
                <a16:creationId xmlns:a16="http://schemas.microsoft.com/office/drawing/2014/main" id="{18409BED-DB8E-7E35-9838-AD6A04771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Winfield Way Ledyard,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Neundorf</dc:creator>
  <cp:lastModifiedBy>Lisa Neundorf</cp:lastModifiedBy>
  <cp:revision>1</cp:revision>
  <dcterms:created xsi:type="dcterms:W3CDTF">2026-06-20T22:32:41Z</dcterms:created>
  <dcterms:modified xsi:type="dcterms:W3CDTF">2026-06-20T22:39:08Z</dcterms:modified>
</cp:coreProperties>
</file>